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7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 showGuides="1">
      <p:cViewPr varScale="1">
        <p:scale>
          <a:sx n="97" d="100"/>
          <a:sy n="97" d="100"/>
        </p:scale>
        <p:origin x="78" y="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brandbook.loginom.ru/attach/03-typographics/source-sans-pro-2.045R-ro-1.095R-it.zip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17910E-1994-1E41-847E-03E9ABE52C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5329"/>
            <a:ext cx="12192000" cy="1474928"/>
          </a:xfrm>
          <a:noFill/>
        </p:spPr>
        <p:txBody>
          <a:bodyPr tIns="540000" bIns="180000" anchor="b">
            <a:spAutoFit/>
          </a:bodyPr>
          <a:lstStyle>
            <a:lvl1pPr marL="447675" indent="0" algn="l">
              <a:defRPr sz="5400" b="1" i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91BF163-1A6A-4E44-832B-5767F069910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3690257"/>
            <a:ext cx="12192000" cy="914605"/>
          </a:xfrm>
          <a:noFill/>
        </p:spPr>
        <p:txBody>
          <a:bodyPr bIns="540000">
            <a:spAutoFit/>
          </a:bodyPr>
          <a:lstStyle>
            <a:lvl1pPr marL="44450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Имя спикера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9C32885-8C6F-9B63-9CD8-FF572ADEE73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9425" y="549275"/>
            <a:ext cx="1928191" cy="448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889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EF73BD-5DEC-A841-AE7B-C288E21A0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00" y="3447601"/>
            <a:ext cx="11113200" cy="664797"/>
          </a:xfrm>
        </p:spPr>
        <p:txBody>
          <a:bodyPr anchor="ctr"/>
          <a:lstStyle>
            <a:lvl1pPr algn="ctr">
              <a:defRPr sz="4800" b="1" i="0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3089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 тёмны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EF73BD-5DEC-A841-AE7B-C288E21A0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00" y="3096601"/>
            <a:ext cx="11113200" cy="664797"/>
          </a:xfrm>
        </p:spPr>
        <p:txBody>
          <a:bodyPr anchor="ctr"/>
          <a:lstStyle>
            <a:lvl1pPr algn="ctr">
              <a:defRPr sz="4800" b="1" i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9213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B290E12-8C8A-BB4C-877D-82A654A291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wrap="square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ED69DCA-9D40-F1B1-DC61-DE34B55F0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00" y="551611"/>
            <a:ext cx="9415091" cy="498598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504B9D75-8CAB-7A43-282B-F35A2788FB2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68408" y="0"/>
            <a:ext cx="2423592" cy="1386000"/>
          </a:xfrm>
        </p:spPr>
        <p:txBody>
          <a:bodyPr anchor="ctr" anchorCtr="1"/>
          <a:lstStyle>
            <a:lvl1pPr>
              <a:defRPr sz="1400">
                <a:solidFill>
                  <a:schemeClr val="bg2">
                    <a:lumMod val="10000"/>
                    <a:alpha val="27000"/>
                  </a:schemeClr>
                </a:solidFill>
              </a:defRPr>
            </a:lvl1pPr>
          </a:lstStyle>
          <a:p>
            <a:pPr lvl="0"/>
            <a:r>
              <a:rPr lang="ru-RU" dirty="0"/>
              <a:t>Охранное поле</a:t>
            </a:r>
            <a:br>
              <a:rPr lang="ru-RU" dirty="0"/>
            </a:br>
            <a:r>
              <a:rPr lang="ru-RU" dirty="0"/>
              <a:t>для веб-камеры</a:t>
            </a:r>
          </a:p>
        </p:txBody>
      </p:sp>
    </p:spTree>
    <p:extLst>
      <p:ext uri="{BB962C8B-B14F-4D97-AF65-F5344CB8AC3E}">
        <p14:creationId xmlns:p14="http://schemas.microsoft.com/office/powerpoint/2010/main" val="18712984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2">
            <a:extLst>
              <a:ext uri="{FF2B5EF4-FFF2-40B4-BE49-F238E27FC236}">
                <a16:creationId xmlns:a16="http://schemas.microsoft.com/office/drawing/2014/main" id="{1282B67A-BE94-FC79-189D-E9F306D16B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00" y="589075"/>
            <a:ext cx="11113200" cy="5432313"/>
          </a:xfrm>
        </p:spPr>
        <p:txBody>
          <a:bodyPr wrap="square" anchor="ctr" anchorCtr="0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2" name="Текст 7">
            <a:extLst>
              <a:ext uri="{FF2B5EF4-FFF2-40B4-BE49-F238E27FC236}">
                <a16:creationId xmlns:a16="http://schemas.microsoft.com/office/drawing/2014/main" id="{10504318-08B0-3B05-6C33-77584826F81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68408" y="0"/>
            <a:ext cx="2423592" cy="1386000"/>
          </a:xfrm>
        </p:spPr>
        <p:txBody>
          <a:bodyPr anchor="ctr" anchorCtr="1"/>
          <a:lstStyle>
            <a:lvl1pPr>
              <a:defRPr sz="1400">
                <a:solidFill>
                  <a:schemeClr val="bg2">
                    <a:lumMod val="10000"/>
                    <a:alpha val="27000"/>
                  </a:schemeClr>
                </a:solidFill>
              </a:defRPr>
            </a:lvl1pPr>
          </a:lstStyle>
          <a:p>
            <a:pPr lvl="0"/>
            <a:r>
              <a:rPr lang="ru-RU" dirty="0"/>
              <a:t>Охранное поле</a:t>
            </a:r>
            <a:br>
              <a:rPr lang="ru-RU" dirty="0"/>
            </a:br>
            <a:r>
              <a:rPr lang="ru-RU" dirty="0"/>
              <a:t>для веб-камеры</a:t>
            </a:r>
          </a:p>
        </p:txBody>
      </p:sp>
    </p:spTree>
    <p:extLst>
      <p:ext uri="{BB962C8B-B14F-4D97-AF65-F5344CB8AC3E}">
        <p14:creationId xmlns:p14="http://schemas.microsoft.com/office/powerpoint/2010/main" val="3128595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D189A65B-B637-D4A3-33DA-D0267CFA7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id="{CEAABD8F-7478-D104-8CDC-B7E38C1A5F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00" y="1386001"/>
            <a:ext cx="5399999" cy="4635388"/>
          </a:xfrm>
        </p:spPr>
        <p:txBody>
          <a:bodyPr wrap="square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DB4FD37A-CD43-B719-667E-860525669C9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252599" y="1386001"/>
            <a:ext cx="5459975" cy="4635388"/>
          </a:xfrm>
        </p:spPr>
        <p:txBody>
          <a:bodyPr wrap="square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2" name="Текст 7">
            <a:extLst>
              <a:ext uri="{FF2B5EF4-FFF2-40B4-BE49-F238E27FC236}">
                <a16:creationId xmlns:a16="http://schemas.microsoft.com/office/drawing/2014/main" id="{33AF598E-A854-DC48-E3FA-78C67937F5D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68408" y="0"/>
            <a:ext cx="2423592" cy="1386000"/>
          </a:xfrm>
        </p:spPr>
        <p:txBody>
          <a:bodyPr anchor="ctr" anchorCtr="1"/>
          <a:lstStyle>
            <a:lvl1pPr>
              <a:defRPr sz="1400">
                <a:solidFill>
                  <a:schemeClr val="bg2">
                    <a:lumMod val="10000"/>
                    <a:alpha val="27000"/>
                  </a:schemeClr>
                </a:solidFill>
              </a:defRPr>
            </a:lvl1pPr>
          </a:lstStyle>
          <a:p>
            <a:pPr lvl="0"/>
            <a:r>
              <a:rPr lang="ru-RU" dirty="0"/>
              <a:t>Охранное поле</a:t>
            </a:r>
            <a:br>
              <a:rPr lang="ru-RU" dirty="0"/>
            </a:br>
            <a:r>
              <a:rPr lang="ru-RU" dirty="0"/>
              <a:t>для веб-камеры</a:t>
            </a:r>
          </a:p>
        </p:txBody>
      </p:sp>
    </p:spTree>
    <p:extLst>
      <p:ext uri="{BB962C8B-B14F-4D97-AF65-F5344CB8AC3E}">
        <p14:creationId xmlns:p14="http://schemas.microsoft.com/office/powerpoint/2010/main" val="3382193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бъект 2">
            <a:extLst>
              <a:ext uri="{FF2B5EF4-FFF2-40B4-BE49-F238E27FC236}">
                <a16:creationId xmlns:a16="http://schemas.microsoft.com/office/drawing/2014/main" id="{CEAABD8F-7478-D104-8CDC-B7E38C1A5F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00" y="549276"/>
            <a:ext cx="5399999" cy="5472112"/>
          </a:xfrm>
        </p:spPr>
        <p:txBody>
          <a:bodyPr wrap="square" anchor="ctr" anchorCtr="0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DB4FD37A-CD43-B719-667E-860525669C9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252599" y="549276"/>
            <a:ext cx="5459975" cy="5472112"/>
          </a:xfrm>
        </p:spPr>
        <p:txBody>
          <a:bodyPr wrap="square" anchor="ctr" anchorCtr="0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2" name="Текст 7">
            <a:extLst>
              <a:ext uri="{FF2B5EF4-FFF2-40B4-BE49-F238E27FC236}">
                <a16:creationId xmlns:a16="http://schemas.microsoft.com/office/drawing/2014/main" id="{85744123-58D4-9BD5-D2C5-0F81C61EAF6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68408" y="0"/>
            <a:ext cx="2423592" cy="1386000"/>
          </a:xfrm>
        </p:spPr>
        <p:txBody>
          <a:bodyPr anchor="ctr" anchorCtr="1"/>
          <a:lstStyle>
            <a:lvl1pPr>
              <a:defRPr sz="1400">
                <a:solidFill>
                  <a:schemeClr val="bg2">
                    <a:lumMod val="10000"/>
                    <a:alpha val="27000"/>
                  </a:schemeClr>
                </a:solidFill>
              </a:defRPr>
            </a:lvl1pPr>
          </a:lstStyle>
          <a:p>
            <a:pPr lvl="0"/>
            <a:r>
              <a:rPr lang="ru-RU" dirty="0"/>
              <a:t>Охранное поле</a:t>
            </a:r>
            <a:br>
              <a:rPr lang="ru-RU" dirty="0"/>
            </a:br>
            <a:r>
              <a:rPr lang="ru-RU" dirty="0"/>
              <a:t>для веб-камеры</a:t>
            </a:r>
          </a:p>
        </p:txBody>
      </p:sp>
    </p:spTree>
    <p:extLst>
      <p:ext uri="{BB962C8B-B14F-4D97-AF65-F5344CB8AC3E}">
        <p14:creationId xmlns:p14="http://schemas.microsoft.com/office/powerpoint/2010/main" val="297464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два объекта горизон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432768-9CA5-0D4C-840F-F34B9E8F5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id="{D04D5B47-30F6-9C3E-31D1-660E1E1A8C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00" y="1386001"/>
            <a:ext cx="11113200" cy="2216564"/>
          </a:xfrm>
        </p:spPr>
        <p:txBody>
          <a:bodyPr wrap="square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id="{AE239BA2-DF9E-9407-3C51-E13FCBCD9EC9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539400" y="3716955"/>
            <a:ext cx="11113200" cy="2589434"/>
          </a:xfrm>
        </p:spPr>
        <p:txBody>
          <a:bodyPr wrap="square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3" name="Текст 7">
            <a:extLst>
              <a:ext uri="{FF2B5EF4-FFF2-40B4-BE49-F238E27FC236}">
                <a16:creationId xmlns:a16="http://schemas.microsoft.com/office/drawing/2014/main" id="{B9EC142F-8002-A30B-C0D5-4E53EE8B2C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68408" y="0"/>
            <a:ext cx="2423592" cy="1386000"/>
          </a:xfrm>
        </p:spPr>
        <p:txBody>
          <a:bodyPr anchor="ctr" anchorCtr="1"/>
          <a:lstStyle>
            <a:lvl1pPr>
              <a:defRPr sz="1400">
                <a:solidFill>
                  <a:schemeClr val="bg2">
                    <a:lumMod val="10000"/>
                    <a:alpha val="27000"/>
                  </a:schemeClr>
                </a:solidFill>
              </a:defRPr>
            </a:lvl1pPr>
          </a:lstStyle>
          <a:p>
            <a:pPr lvl="0"/>
            <a:r>
              <a:rPr lang="ru-RU" dirty="0"/>
              <a:t>Охранное поле</a:t>
            </a:r>
            <a:br>
              <a:rPr lang="ru-RU" dirty="0"/>
            </a:br>
            <a:r>
              <a:rPr lang="ru-RU" dirty="0"/>
              <a:t>для веб-камеры</a:t>
            </a:r>
          </a:p>
        </p:txBody>
      </p:sp>
    </p:spTree>
    <p:extLst>
      <p:ext uri="{BB962C8B-B14F-4D97-AF65-F5344CB8AC3E}">
        <p14:creationId xmlns:p14="http://schemas.microsoft.com/office/powerpoint/2010/main" val="2221999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 горизон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2">
            <a:extLst>
              <a:ext uri="{FF2B5EF4-FFF2-40B4-BE49-F238E27FC236}">
                <a16:creationId xmlns:a16="http://schemas.microsoft.com/office/drawing/2014/main" id="{9B2D9841-3C31-FED5-821C-C3E3378C7F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00" y="550975"/>
            <a:ext cx="11113200" cy="2806015"/>
          </a:xfrm>
        </p:spPr>
        <p:txBody>
          <a:bodyPr wrap="square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8C521B65-A03E-7215-8B7D-86B9EFEB512E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539400" y="3501009"/>
            <a:ext cx="11113200" cy="2520380"/>
          </a:xfrm>
        </p:spPr>
        <p:txBody>
          <a:bodyPr wrap="square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2" name="Текст 7">
            <a:extLst>
              <a:ext uri="{FF2B5EF4-FFF2-40B4-BE49-F238E27FC236}">
                <a16:creationId xmlns:a16="http://schemas.microsoft.com/office/drawing/2014/main" id="{9F0A640D-A109-20F8-A0FB-BDACD4C8FDA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68408" y="0"/>
            <a:ext cx="2423592" cy="1386000"/>
          </a:xfrm>
        </p:spPr>
        <p:txBody>
          <a:bodyPr anchor="ctr" anchorCtr="1"/>
          <a:lstStyle>
            <a:lvl1pPr>
              <a:defRPr sz="1400">
                <a:solidFill>
                  <a:schemeClr val="bg2">
                    <a:lumMod val="10000"/>
                    <a:alpha val="27000"/>
                  </a:schemeClr>
                </a:solidFill>
              </a:defRPr>
            </a:lvl1pPr>
          </a:lstStyle>
          <a:p>
            <a:pPr lvl="0"/>
            <a:r>
              <a:rPr lang="ru-RU" dirty="0"/>
              <a:t>Охранное поле</a:t>
            </a:r>
            <a:br>
              <a:rPr lang="ru-RU" dirty="0"/>
            </a:br>
            <a:r>
              <a:rPr lang="ru-RU" dirty="0"/>
              <a:t>для веб-камеры</a:t>
            </a:r>
          </a:p>
        </p:txBody>
      </p:sp>
    </p:spTree>
    <p:extLst>
      <p:ext uri="{BB962C8B-B14F-4D97-AF65-F5344CB8AC3E}">
        <p14:creationId xmlns:p14="http://schemas.microsoft.com/office/powerpoint/2010/main" val="2344346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ри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432768-9CA5-0D4C-840F-F34B9E8F5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id="{03B80AFD-3995-E157-7703-3C6529975B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00" y="1386001"/>
            <a:ext cx="3540376" cy="4635388"/>
          </a:xfrm>
        </p:spPr>
        <p:txBody>
          <a:bodyPr wrap="square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282C6639-74CD-7A62-44AB-1E684E1F5173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223792" y="1386001"/>
            <a:ext cx="3744416" cy="4635388"/>
          </a:xfrm>
        </p:spPr>
        <p:txBody>
          <a:bodyPr wrap="square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id="{C3C9BD2F-7EAA-EE39-CB0D-CB819D1526AC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112224" y="1386001"/>
            <a:ext cx="3540376" cy="4635388"/>
          </a:xfrm>
        </p:spPr>
        <p:txBody>
          <a:bodyPr wrap="square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3" name="Текст 7">
            <a:extLst>
              <a:ext uri="{FF2B5EF4-FFF2-40B4-BE49-F238E27FC236}">
                <a16:creationId xmlns:a16="http://schemas.microsoft.com/office/drawing/2014/main" id="{01360B82-4BE4-496C-73A6-EFD3528326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68408" y="0"/>
            <a:ext cx="2423592" cy="1386000"/>
          </a:xfrm>
        </p:spPr>
        <p:txBody>
          <a:bodyPr anchor="ctr" anchorCtr="1"/>
          <a:lstStyle>
            <a:lvl1pPr>
              <a:defRPr sz="1400">
                <a:solidFill>
                  <a:schemeClr val="bg2">
                    <a:lumMod val="10000"/>
                    <a:alpha val="27000"/>
                  </a:schemeClr>
                </a:solidFill>
              </a:defRPr>
            </a:lvl1pPr>
          </a:lstStyle>
          <a:p>
            <a:pPr lvl="0"/>
            <a:r>
              <a:rPr lang="ru-RU" dirty="0"/>
              <a:t>Охранное поле</a:t>
            </a:r>
            <a:br>
              <a:rPr lang="ru-RU" dirty="0"/>
            </a:br>
            <a:r>
              <a:rPr lang="ru-RU" dirty="0"/>
              <a:t>для веб-камеры</a:t>
            </a:r>
          </a:p>
        </p:txBody>
      </p:sp>
    </p:spTree>
    <p:extLst>
      <p:ext uri="{BB962C8B-B14F-4D97-AF65-F5344CB8AC3E}">
        <p14:creationId xmlns:p14="http://schemas.microsoft.com/office/powerpoint/2010/main" val="131096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2">
            <a:extLst>
              <a:ext uri="{FF2B5EF4-FFF2-40B4-BE49-F238E27FC236}">
                <a16:creationId xmlns:a16="http://schemas.microsoft.com/office/drawing/2014/main" id="{C6A658CE-6557-5515-A6C0-65D5BEC25B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00" y="546940"/>
            <a:ext cx="3684392" cy="5474449"/>
          </a:xfrm>
        </p:spPr>
        <p:txBody>
          <a:bodyPr wrap="square" anchor="ctr" anchorCtr="0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id="{1A627C10-8AB1-5EAF-865B-C3968F7B3D1D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427832" y="546941"/>
            <a:ext cx="3396360" cy="5474448"/>
          </a:xfrm>
        </p:spPr>
        <p:txBody>
          <a:bodyPr wrap="square" anchor="ctr" anchorCtr="0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id="{66016008-FB4A-A388-59C2-687F7AAA4CF7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028232" y="546941"/>
            <a:ext cx="3624368" cy="5474448"/>
          </a:xfrm>
        </p:spPr>
        <p:txBody>
          <a:bodyPr wrap="square" anchor="ctr" anchorCtr="0"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9036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2" name="Текст 7">
            <a:extLst>
              <a:ext uri="{FF2B5EF4-FFF2-40B4-BE49-F238E27FC236}">
                <a16:creationId xmlns:a16="http://schemas.microsoft.com/office/drawing/2014/main" id="{38053567-C49E-EEA1-0DF5-43A2E34B443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68408" y="0"/>
            <a:ext cx="2423592" cy="1386000"/>
          </a:xfrm>
        </p:spPr>
        <p:txBody>
          <a:bodyPr anchor="ctr" anchorCtr="1"/>
          <a:lstStyle>
            <a:lvl1pPr>
              <a:defRPr sz="1400">
                <a:solidFill>
                  <a:schemeClr val="bg2">
                    <a:lumMod val="10000"/>
                    <a:alpha val="27000"/>
                  </a:schemeClr>
                </a:solidFill>
              </a:defRPr>
            </a:lvl1pPr>
          </a:lstStyle>
          <a:p>
            <a:pPr lvl="0"/>
            <a:r>
              <a:rPr lang="ru-RU" dirty="0"/>
              <a:t>Охранное поле</a:t>
            </a:r>
            <a:br>
              <a:rPr lang="ru-RU" dirty="0"/>
            </a:br>
            <a:r>
              <a:rPr lang="ru-RU" dirty="0"/>
              <a:t>для веб-камеры</a:t>
            </a:r>
          </a:p>
        </p:txBody>
      </p:sp>
    </p:spTree>
    <p:extLst>
      <p:ext uri="{BB962C8B-B14F-4D97-AF65-F5344CB8AC3E}">
        <p14:creationId xmlns:p14="http://schemas.microsoft.com/office/powerpoint/2010/main" val="26495927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криншот и подпис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исунок 3">
            <a:extLst>
              <a:ext uri="{FF2B5EF4-FFF2-40B4-BE49-F238E27FC236}">
                <a16:creationId xmlns:a16="http://schemas.microsoft.com/office/drawing/2014/main" id="{A17482B6-0A8B-F54E-A503-9F6D362CDD8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txBody>
          <a:bodyPr anchor="ctr" anchorCtr="1"/>
          <a:lstStyle>
            <a:lvl1pPr>
              <a:defRPr/>
            </a:lvl1pPr>
          </a:lstStyle>
          <a:p>
            <a:r>
              <a:rPr lang="ru-RU" dirty="0"/>
              <a:t>Вставка рисунка, </a:t>
            </a:r>
            <a:r>
              <a:rPr lang="ru-RU" dirty="0" err="1"/>
              <a:t>скринншота</a:t>
            </a:r>
            <a:r>
              <a:rPr lang="ru-RU" dirty="0"/>
              <a:t>, видео</a:t>
            </a:r>
          </a:p>
        </p:txBody>
      </p:sp>
      <p:sp>
        <p:nvSpPr>
          <p:cNvPr id="8" name="Текст 2">
            <a:extLst>
              <a:ext uri="{FF2B5EF4-FFF2-40B4-BE49-F238E27FC236}">
                <a16:creationId xmlns:a16="http://schemas.microsoft.com/office/drawing/2014/main" id="{FDD0E523-D2D9-334A-A7E7-CCC126BD94E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541861" y="5212363"/>
            <a:ext cx="5170714" cy="1096363"/>
          </a:xfrm>
          <a:prstGeom prst="rect">
            <a:avLst/>
          </a:prstGeom>
          <a:solidFill>
            <a:srgbClr val="374254">
              <a:alpha val="95000"/>
            </a:srgbClr>
          </a:solidFill>
        </p:spPr>
        <p:txBody>
          <a:bodyPr lIns="360000" tIns="360000" rIns="360000" bIns="360000" anchor="b" anchorCtr="0">
            <a:spAutoFit/>
          </a:bodyPr>
          <a:lstStyle>
            <a:lvl1pPr marL="0">
              <a:defRPr sz="2400" b="0" i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32000">
              <a:defRPr sz="2400" b="0" i="0">
                <a:solidFill>
                  <a:schemeClr val="bg1"/>
                </a:solidFill>
                <a:latin typeface="Source Sans Pro" panose="020B0503030403020204" pitchFamily="34" charset="0"/>
              </a:defRPr>
            </a:lvl2pPr>
            <a:lvl3pPr marL="648000">
              <a:defRPr sz="2000" b="0" i="0">
                <a:solidFill>
                  <a:schemeClr val="bg1"/>
                </a:solidFill>
                <a:latin typeface="Source Sans Pro" panose="020B0503030403020204" pitchFamily="34" charset="0"/>
              </a:defRPr>
            </a:lvl3pPr>
            <a:lvl4pPr>
              <a:defRPr b="0" i="0">
                <a:solidFill>
                  <a:schemeClr val="bg1"/>
                </a:solidFill>
                <a:latin typeface="Source Sans Pro" panose="020B0503030403020204" pitchFamily="34" charset="0"/>
              </a:defRPr>
            </a:lvl4pPr>
            <a:lvl5pPr>
              <a:defRPr b="0" i="0">
                <a:solidFill>
                  <a:schemeClr val="bg1"/>
                </a:solidFill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Текст 7">
            <a:extLst>
              <a:ext uri="{FF2B5EF4-FFF2-40B4-BE49-F238E27FC236}">
                <a16:creationId xmlns:a16="http://schemas.microsoft.com/office/drawing/2014/main" id="{C8B996DA-D9DA-EBAF-74BC-671F3F7014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768408" y="0"/>
            <a:ext cx="2423592" cy="1386000"/>
          </a:xfrm>
        </p:spPr>
        <p:txBody>
          <a:bodyPr anchor="ctr" anchorCtr="1"/>
          <a:lstStyle>
            <a:lvl1pPr>
              <a:defRPr sz="1400">
                <a:solidFill>
                  <a:schemeClr val="bg2">
                    <a:lumMod val="10000"/>
                    <a:alpha val="27000"/>
                  </a:schemeClr>
                </a:solidFill>
              </a:defRPr>
            </a:lvl1pPr>
          </a:lstStyle>
          <a:p>
            <a:pPr lvl="0"/>
            <a:r>
              <a:rPr lang="ru-RU" dirty="0"/>
              <a:t>Охранное поле</a:t>
            </a:r>
            <a:br>
              <a:rPr lang="ru-RU" dirty="0"/>
            </a:br>
            <a:r>
              <a:rPr lang="ru-RU" dirty="0"/>
              <a:t>для веб-камеры</a:t>
            </a:r>
          </a:p>
        </p:txBody>
      </p:sp>
    </p:spTree>
    <p:extLst>
      <p:ext uri="{BB962C8B-B14F-4D97-AF65-F5344CB8AC3E}">
        <p14:creationId xmlns:p14="http://schemas.microsoft.com/office/powerpoint/2010/main" val="4562667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онц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7F8FF3E-8746-6557-8182-2FB5776897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9598" y="949790"/>
            <a:ext cx="2692804" cy="2695987"/>
          </a:xfrm>
          <a:prstGeom prst="rect">
            <a:avLst/>
          </a:prstGeom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id="{48E1CD07-AA0D-41FD-6D90-75B500E4142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39400" y="3942721"/>
            <a:ext cx="11113200" cy="1965489"/>
          </a:xfrm>
        </p:spPr>
        <p:txBody>
          <a:bodyPr wrap="square"/>
          <a:lstStyle>
            <a:lvl1pPr marL="0" indent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1pPr>
            <a:lvl2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20000"/>
              <a:defRPr lang="ru-RU" dirty="0"/>
            </a:lvl2pPr>
            <a:lvl3pPr marL="457200" indent="-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RU" dirty="0"/>
            </a:lvl3pPr>
            <a:lvl4pPr marL="457200" indent="-457200">
              <a:lnSpc>
                <a:spcPct val="40000"/>
              </a:lnSpc>
              <a:spcBef>
                <a:spcPts val="2800"/>
              </a:spcBef>
              <a:spcAft>
                <a:spcPts val="0"/>
              </a:spcAft>
              <a:buSzPct val="120000"/>
              <a:defRPr lang="ru-RU" dirty="0" smtClean="0"/>
            </a:lvl4pPr>
            <a:lvl5pPr marL="444500" indent="-44450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defRPr/>
            </a:lvl5pPr>
          </a:lstStyle>
          <a:p>
            <a:r>
              <a:rPr lang="ru-RU" dirty="0"/>
              <a:t>Образец концовки</a:t>
            </a:r>
          </a:p>
        </p:txBody>
      </p:sp>
      <p:sp>
        <p:nvSpPr>
          <p:cNvPr id="2" name="Текст 7">
            <a:extLst>
              <a:ext uri="{FF2B5EF4-FFF2-40B4-BE49-F238E27FC236}">
                <a16:creationId xmlns:a16="http://schemas.microsoft.com/office/drawing/2014/main" id="{0258A12A-E08C-7F58-238F-FD6609F0751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68408" y="0"/>
            <a:ext cx="2423592" cy="1386000"/>
          </a:xfrm>
        </p:spPr>
        <p:txBody>
          <a:bodyPr anchor="ctr" anchorCtr="1"/>
          <a:lstStyle>
            <a:lvl1pPr>
              <a:defRPr sz="1400">
                <a:solidFill>
                  <a:schemeClr val="bg2">
                    <a:lumMod val="10000"/>
                    <a:alpha val="27000"/>
                  </a:schemeClr>
                </a:solidFill>
              </a:defRPr>
            </a:lvl1pPr>
          </a:lstStyle>
          <a:p>
            <a:pPr lvl="0"/>
            <a:r>
              <a:rPr lang="ru-RU" dirty="0"/>
              <a:t>Охранное поле</a:t>
            </a:r>
            <a:br>
              <a:rPr lang="ru-RU" dirty="0"/>
            </a:br>
            <a:r>
              <a:rPr lang="ru-RU" dirty="0"/>
              <a:t>для веб-камеры</a:t>
            </a:r>
          </a:p>
        </p:txBody>
      </p:sp>
    </p:spTree>
    <p:extLst>
      <p:ext uri="{BB962C8B-B14F-4D97-AF65-F5344CB8AC3E}">
        <p14:creationId xmlns:p14="http://schemas.microsoft.com/office/powerpoint/2010/main" val="8653577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к работать с этим шаблон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39">
            <a:extLst>
              <a:ext uri="{FF2B5EF4-FFF2-40B4-BE49-F238E27FC236}">
                <a16:creationId xmlns:a16="http://schemas.microsoft.com/office/drawing/2014/main" id="{7958EF67-BED2-02D1-9A27-8F707A1EF44D}"/>
              </a:ext>
            </a:extLst>
          </p:cNvPr>
          <p:cNvSpPr/>
          <p:nvPr/>
        </p:nvSpPr>
        <p:spPr>
          <a:xfrm>
            <a:off x="4820665" y="943480"/>
            <a:ext cx="3368138" cy="7152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5399" tIns="25399" rIns="25399" bIns="25399"/>
          <a:lstStyle/>
          <a:p>
            <a:pPr defTabSz="914298">
              <a:lnSpc>
                <a:spcPct val="90000"/>
              </a:lnSpc>
              <a:tabLst>
                <a:tab pos="2762112" algn="l"/>
              </a:tabLst>
              <a:defRPr sz="2400" baseline="0"/>
            </a:pPr>
            <a:endParaRPr sz="1200" dirty="0">
              <a:solidFill>
                <a:srgbClr val="000000"/>
              </a:solidFill>
            </a:endParaRPr>
          </a:p>
          <a:p>
            <a:pPr defTabSz="914298">
              <a:lnSpc>
                <a:spcPct val="80000"/>
              </a:lnSpc>
              <a:defRPr baseline="0"/>
            </a:pPr>
            <a:r>
              <a:rPr sz="1800" dirty="0">
                <a:solidFill>
                  <a:srgbClr val="000000"/>
                </a:solidFill>
              </a:rPr>
              <a:t>Н</a:t>
            </a:r>
            <a:r>
              <a:rPr sz="1250" dirty="0">
                <a:solidFill>
                  <a:srgbClr val="000000"/>
                </a:solidFill>
              </a:rPr>
              <a:t>е</a:t>
            </a:r>
            <a:r>
              <a:rPr sz="1800" dirty="0">
                <a:solidFill>
                  <a:srgbClr val="000000"/>
                </a:solidFill>
              </a:rPr>
              <a:t> </a:t>
            </a:r>
            <a:r>
              <a:rPr sz="2100" dirty="0">
                <a:solidFill>
                  <a:srgbClr val="000000"/>
                </a:solidFill>
              </a:rPr>
              <a:t>из</a:t>
            </a:r>
            <a:r>
              <a:rPr sz="3050" dirty="0">
                <a:solidFill>
                  <a:srgbClr val="000000"/>
                </a:solidFill>
              </a:rPr>
              <a:t>ме</a:t>
            </a:r>
            <a:r>
              <a:rPr sz="1450" dirty="0">
                <a:solidFill>
                  <a:srgbClr val="000000"/>
                </a:solidFill>
              </a:rPr>
              <a:t>ня</a:t>
            </a:r>
            <a:r>
              <a:rPr sz="950" dirty="0">
                <a:solidFill>
                  <a:srgbClr val="000000"/>
                </a:solidFill>
              </a:rPr>
              <a:t>й</a:t>
            </a:r>
            <a:r>
              <a:rPr lang="ru-RU" sz="1700" dirty="0">
                <a:solidFill>
                  <a:srgbClr val="000000"/>
                </a:solidFill>
              </a:rPr>
              <a:t>т</a:t>
            </a:r>
            <a:r>
              <a:rPr lang="ru-RU" sz="900" dirty="0">
                <a:solidFill>
                  <a:srgbClr val="000000"/>
                </a:solidFill>
              </a:rPr>
              <a:t>е</a:t>
            </a:r>
            <a:r>
              <a:rPr lang="ru-RU" sz="1700" dirty="0">
                <a:solidFill>
                  <a:srgbClr val="000000"/>
                </a:solidFill>
              </a:rPr>
              <a:t> р</a:t>
            </a:r>
            <a:r>
              <a:rPr sz="3400" dirty="0">
                <a:solidFill>
                  <a:srgbClr val="000000"/>
                </a:solidFill>
              </a:rPr>
              <a:t>а</a:t>
            </a:r>
            <a:r>
              <a:rPr sz="1700" dirty="0">
                <a:solidFill>
                  <a:srgbClr val="000000"/>
                </a:solidFill>
              </a:rPr>
              <a:t>з</a:t>
            </a:r>
            <a:r>
              <a:rPr sz="1000" dirty="0">
                <a:solidFill>
                  <a:srgbClr val="000000"/>
                </a:solidFill>
              </a:rPr>
              <a:t>ме</a:t>
            </a:r>
            <a:r>
              <a:rPr sz="1650" dirty="0">
                <a:solidFill>
                  <a:srgbClr val="000000"/>
                </a:solidFill>
              </a:rPr>
              <a:t>р</a:t>
            </a:r>
            <a:r>
              <a:rPr sz="1350" dirty="0">
                <a:solidFill>
                  <a:srgbClr val="000000"/>
                </a:solidFill>
              </a:rPr>
              <a:t>ы</a:t>
            </a:r>
            <a:r>
              <a:rPr sz="1000" dirty="0">
                <a:solidFill>
                  <a:srgbClr val="000000"/>
                </a:solidFill>
              </a:rPr>
              <a:t> </a:t>
            </a:r>
            <a:r>
              <a:rPr sz="2350" dirty="0">
                <a:solidFill>
                  <a:srgbClr val="000000"/>
                </a:solidFill>
              </a:rPr>
              <a:t>ш</a:t>
            </a:r>
            <a:r>
              <a:rPr sz="1900" dirty="0">
                <a:solidFill>
                  <a:srgbClr val="000000"/>
                </a:solidFill>
              </a:rPr>
              <a:t>р</a:t>
            </a:r>
            <a:r>
              <a:rPr sz="2050" dirty="0">
                <a:solidFill>
                  <a:srgbClr val="000000"/>
                </a:solidFill>
              </a:rPr>
              <a:t>и</a:t>
            </a:r>
            <a:r>
              <a:rPr sz="1200" dirty="0">
                <a:solidFill>
                  <a:srgbClr val="000000"/>
                </a:solidFill>
              </a:rPr>
              <a:t>ф</a:t>
            </a:r>
            <a:r>
              <a:rPr sz="900" dirty="0">
                <a:solidFill>
                  <a:srgbClr val="000000"/>
                </a:solidFill>
              </a:rPr>
              <a:t>т</a:t>
            </a:r>
            <a:r>
              <a:rPr sz="1200" dirty="0">
                <a:solidFill>
                  <a:srgbClr val="000000"/>
                </a:solidFill>
              </a:rPr>
              <a:t>о</a:t>
            </a:r>
            <a:r>
              <a:rPr sz="1600" dirty="0">
                <a:solidFill>
                  <a:srgbClr val="000000"/>
                </a:solidFill>
              </a:rPr>
              <a:t>в</a:t>
            </a:r>
          </a:p>
        </p:txBody>
      </p:sp>
      <p:sp>
        <p:nvSpPr>
          <p:cNvPr id="7" name="Shape 242">
            <a:extLst>
              <a:ext uri="{FF2B5EF4-FFF2-40B4-BE49-F238E27FC236}">
                <a16:creationId xmlns:a16="http://schemas.microsoft.com/office/drawing/2014/main" id="{746ADD53-193B-D025-13BB-2DB83C2208C1}"/>
              </a:ext>
            </a:extLst>
          </p:cNvPr>
          <p:cNvSpPr/>
          <p:nvPr/>
        </p:nvSpPr>
        <p:spPr>
          <a:xfrm>
            <a:off x="8420202" y="1537286"/>
            <a:ext cx="74013" cy="63500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25399" tIns="25399" rIns="25399" bIns="25399" anchor="ctr"/>
          <a:lstStyle/>
          <a:p>
            <a:pPr defTabSz="914298">
              <a:defRPr baseline="0"/>
            </a:pPr>
            <a:endParaRPr sz="1800">
              <a:solidFill>
                <a:srgbClr val="000000"/>
              </a:solidFill>
            </a:endParaRPr>
          </a:p>
        </p:txBody>
      </p:sp>
      <p:sp>
        <p:nvSpPr>
          <p:cNvPr id="8" name="Shape 243">
            <a:extLst>
              <a:ext uri="{FF2B5EF4-FFF2-40B4-BE49-F238E27FC236}">
                <a16:creationId xmlns:a16="http://schemas.microsoft.com/office/drawing/2014/main" id="{54D6144B-5EA4-015D-E16B-316F646B13F5}"/>
              </a:ext>
            </a:extLst>
          </p:cNvPr>
          <p:cNvSpPr/>
          <p:nvPr/>
        </p:nvSpPr>
        <p:spPr>
          <a:xfrm>
            <a:off x="4603643" y="1132819"/>
            <a:ext cx="3811303" cy="442519"/>
          </a:xfrm>
          <a:prstGeom prst="rect">
            <a:avLst/>
          </a:prstGeom>
          <a:ln>
            <a:solidFill>
              <a:srgbClr val="E1312F"/>
            </a:solidFill>
            <a:miter lim="400000"/>
          </a:ln>
        </p:spPr>
        <p:txBody>
          <a:bodyPr lIns="25399" tIns="25399" rIns="25399" bIns="25399" anchor="ctr"/>
          <a:lstStyle/>
          <a:p>
            <a:pPr defTabSz="914298">
              <a:defRPr baseline="0"/>
            </a:pPr>
            <a:endParaRPr sz="1800">
              <a:solidFill>
                <a:srgbClr val="000000"/>
              </a:solidFill>
            </a:endParaRPr>
          </a:p>
        </p:txBody>
      </p:sp>
      <p:sp>
        <p:nvSpPr>
          <p:cNvPr id="9" name="Shape 244">
            <a:extLst>
              <a:ext uri="{FF2B5EF4-FFF2-40B4-BE49-F238E27FC236}">
                <a16:creationId xmlns:a16="http://schemas.microsoft.com/office/drawing/2014/main" id="{2C119514-40D4-595A-CC47-CAB12D0DC416}"/>
              </a:ext>
            </a:extLst>
          </p:cNvPr>
          <p:cNvSpPr/>
          <p:nvPr/>
        </p:nvSpPr>
        <p:spPr>
          <a:xfrm>
            <a:off x="4606342" y="2182038"/>
            <a:ext cx="7106233" cy="2926634"/>
          </a:xfrm>
          <a:prstGeom prst="rect">
            <a:avLst/>
          </a:prstGeom>
          <a:ln>
            <a:solidFill>
              <a:srgbClr val="E1312F"/>
            </a:solidFill>
            <a:miter lim="400000"/>
          </a:ln>
        </p:spPr>
        <p:txBody>
          <a:bodyPr lIns="25399" tIns="25399" rIns="25399" bIns="25399" anchor="ctr"/>
          <a:lstStyle/>
          <a:p>
            <a:pPr defTabSz="914298">
              <a:defRPr baseline="0"/>
            </a:pPr>
            <a:endParaRPr sz="1800">
              <a:solidFill>
                <a:srgbClr val="000000"/>
              </a:solidFill>
            </a:endParaRPr>
          </a:p>
        </p:txBody>
      </p:sp>
      <p:sp>
        <p:nvSpPr>
          <p:cNvPr id="10" name="Shape 245">
            <a:extLst>
              <a:ext uri="{FF2B5EF4-FFF2-40B4-BE49-F238E27FC236}">
                <a16:creationId xmlns:a16="http://schemas.microsoft.com/office/drawing/2014/main" id="{798BB696-17C4-C543-64F6-1A72DB7DF73B}"/>
              </a:ext>
            </a:extLst>
          </p:cNvPr>
          <p:cNvSpPr/>
          <p:nvPr/>
        </p:nvSpPr>
        <p:spPr>
          <a:xfrm>
            <a:off x="4606342" y="1666794"/>
            <a:ext cx="3811303" cy="442839"/>
          </a:xfrm>
          <a:prstGeom prst="rect">
            <a:avLst/>
          </a:prstGeom>
          <a:ln>
            <a:solidFill>
              <a:srgbClr val="E1312F"/>
            </a:solidFill>
            <a:miter lim="400000"/>
          </a:ln>
        </p:spPr>
        <p:txBody>
          <a:bodyPr lIns="25399" tIns="25399" rIns="25399" bIns="25399" anchor="ctr"/>
          <a:lstStyle/>
          <a:p>
            <a:pPr defTabSz="914298">
              <a:defRPr baseline="0"/>
            </a:pPr>
            <a:endParaRPr sz="1800">
              <a:solidFill>
                <a:srgbClr val="000000"/>
              </a:solidFill>
            </a:endParaRPr>
          </a:p>
        </p:txBody>
      </p:sp>
      <p:sp>
        <p:nvSpPr>
          <p:cNvPr id="11" name="Shape 249">
            <a:extLst>
              <a:ext uri="{FF2B5EF4-FFF2-40B4-BE49-F238E27FC236}">
                <a16:creationId xmlns:a16="http://schemas.microsoft.com/office/drawing/2014/main" id="{F85085BB-DBDE-64C3-6BF1-9F5B0D65E39F}"/>
              </a:ext>
            </a:extLst>
          </p:cNvPr>
          <p:cNvSpPr/>
          <p:nvPr/>
        </p:nvSpPr>
        <p:spPr>
          <a:xfrm>
            <a:off x="4803166" y="490362"/>
            <a:ext cx="3591694" cy="7530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5399" tIns="25399" rIns="25399" bIns="25399"/>
          <a:lstStyle/>
          <a:p>
            <a:pPr defTabSz="914298">
              <a:lnSpc>
                <a:spcPct val="90000"/>
              </a:lnSpc>
              <a:tabLst>
                <a:tab pos="2762112" algn="l"/>
              </a:tabLst>
              <a:defRPr sz="2400" baseline="0"/>
            </a:pPr>
            <a:endParaRPr sz="1200" dirty="0">
              <a:solidFill>
                <a:srgbClr val="000000"/>
              </a:solidFill>
              <a:latin typeface="+mn-lt"/>
            </a:endParaRPr>
          </a:p>
          <a:p>
            <a:pPr defTabSz="914298"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Не уверены, что и как делать дальше?</a:t>
            </a:r>
          </a:p>
          <a:p>
            <a:pPr defTabSz="914298"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Вот несколько простых советов-рекомендаций</a:t>
            </a:r>
            <a:r>
              <a:rPr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:</a:t>
            </a:r>
          </a:p>
        </p:txBody>
      </p:sp>
      <p:sp>
        <p:nvSpPr>
          <p:cNvPr id="12" name="Shape 250">
            <a:extLst>
              <a:ext uri="{FF2B5EF4-FFF2-40B4-BE49-F238E27FC236}">
                <a16:creationId xmlns:a16="http://schemas.microsoft.com/office/drawing/2014/main" id="{0EE71005-D885-B23A-B870-BAD8C60F529E}"/>
              </a:ext>
            </a:extLst>
          </p:cNvPr>
          <p:cNvSpPr/>
          <p:nvPr/>
        </p:nvSpPr>
        <p:spPr>
          <a:xfrm>
            <a:off x="680260" y="649006"/>
            <a:ext cx="2865010" cy="40101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5399" tIns="25399" rIns="25399" bIns="25399"/>
          <a:lstStyle/>
          <a:p>
            <a:pPr defTabSz="914298">
              <a:lnSpc>
                <a:spcPct val="110000"/>
              </a:lnSpc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Привет!</a:t>
            </a:r>
          </a:p>
          <a:p>
            <a:pPr defTabSz="914298">
              <a:lnSpc>
                <a:spcPct val="110000"/>
              </a:lnSpc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endParaRPr lang="ru-RU" sz="1200" dirty="0">
              <a:solidFill>
                <a:srgbClr val="000000"/>
              </a:solidFill>
              <a:latin typeface="+mn-lt"/>
              <a:ea typeface="Yandex Sans Text Regular"/>
              <a:cs typeface="Yandex Sans Text Regular"/>
              <a:sym typeface="Yandex Sans Text Regular"/>
            </a:endParaRPr>
          </a:p>
          <a:p>
            <a:pPr defTabSz="914298">
              <a:lnSpc>
                <a:spcPct val="110000"/>
              </a:lnSpc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Это шаблон презентации </a:t>
            </a:r>
            <a:b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</a:b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для выступлений с нашим корпоративным шрифтом </a:t>
            </a:r>
            <a:b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</a:br>
            <a:r>
              <a:rPr lang="en-US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Source Sans Pro</a:t>
            </a: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. </a:t>
            </a:r>
          </a:p>
          <a:p>
            <a:pPr defTabSz="914298">
              <a:lnSpc>
                <a:spcPct val="110000"/>
              </a:lnSpc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endParaRPr lang="ru-RU" sz="1200" dirty="0">
              <a:solidFill>
                <a:srgbClr val="000000"/>
              </a:solidFill>
              <a:latin typeface="+mn-lt"/>
              <a:ea typeface="Yandex Sans Text Regular"/>
              <a:cs typeface="Yandex Sans Text Regular"/>
              <a:sym typeface="Yandex Sans Text Regular"/>
            </a:endParaRPr>
          </a:p>
          <a:p>
            <a:pPr defTabSz="914298">
              <a:lnSpc>
                <a:spcPct val="110000"/>
              </a:lnSpc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Перед началом работы убедитесь, </a:t>
            </a:r>
            <a:b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</a:b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что шрифт уже установлен </a:t>
            </a:r>
            <a:b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</a:b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на компьютере. Если нет, то скачать его</a:t>
            </a:r>
            <a:r>
              <a:rPr lang="en-US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 </a:t>
            </a: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можно по ссылке:</a:t>
            </a:r>
            <a:endParaRPr lang="en-US" sz="1200" dirty="0">
              <a:solidFill>
                <a:srgbClr val="000000"/>
              </a:solidFill>
              <a:latin typeface="+mn-lt"/>
              <a:ea typeface="Yandex Sans Text Regular"/>
              <a:cs typeface="Yandex Sans Text Regular"/>
              <a:sym typeface="Yandex Sans Text Regular"/>
            </a:endParaRPr>
          </a:p>
          <a:p>
            <a:pPr defTabSz="914298">
              <a:lnSpc>
                <a:spcPct val="110000"/>
              </a:lnSpc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endParaRPr lang="en-US" sz="1200" dirty="0">
              <a:solidFill>
                <a:srgbClr val="000000"/>
              </a:solidFill>
              <a:latin typeface="+mn-lt"/>
              <a:ea typeface="Yandex Sans Text Regular"/>
              <a:cs typeface="Yandex Sans Text Regular"/>
              <a:sym typeface="Yandex Sans Text Regular"/>
            </a:endParaRPr>
          </a:p>
          <a:p>
            <a:pPr defTabSz="914298">
              <a:lnSpc>
                <a:spcPct val="110000"/>
              </a:lnSpc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endParaRPr lang="ru-RU" sz="1200" dirty="0">
              <a:solidFill>
                <a:srgbClr val="000000"/>
              </a:solidFill>
              <a:latin typeface="+mn-lt"/>
              <a:ea typeface="Yandex Sans Text Regular"/>
              <a:cs typeface="Yandex Sans Text Regular"/>
              <a:sym typeface="Yandex Sans Text Regular"/>
            </a:endParaRPr>
          </a:p>
          <a:p>
            <a:pPr defTabSz="914298">
              <a:lnSpc>
                <a:spcPct val="110000"/>
              </a:lnSpc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endParaRPr lang="ru-RU" sz="1200" dirty="0">
              <a:solidFill>
                <a:srgbClr val="3878BE"/>
              </a:solidFill>
              <a:latin typeface="+mn-lt"/>
              <a:ea typeface="Yandex Sans Text Regular"/>
              <a:cs typeface="Yandex Sans Text Regular"/>
              <a:sym typeface="Yandex Sans Text Regular"/>
            </a:endParaRPr>
          </a:p>
          <a:p>
            <a:pPr defTabSz="914298">
              <a:lnSpc>
                <a:spcPct val="110000"/>
              </a:lnSpc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endParaRPr lang="ru-RU" sz="1200" dirty="0">
              <a:solidFill>
                <a:srgbClr val="3878BE"/>
              </a:solidFill>
              <a:latin typeface="+mn-lt"/>
              <a:ea typeface="Yandex Sans Text Regular"/>
              <a:cs typeface="Yandex Sans Text Regular"/>
              <a:sym typeface="Yandex Sans Text Regular"/>
            </a:endParaRPr>
          </a:p>
          <a:p>
            <a:pPr defTabSz="914298">
              <a:lnSpc>
                <a:spcPct val="110000"/>
              </a:lnSpc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Посмотреть все макеты мастер-слайдов и добавить подходящий можно, нажав кнопку «создать слайд» в верхнем меню.</a:t>
            </a:r>
          </a:p>
          <a:p>
            <a:pPr defTabSz="914298">
              <a:lnSpc>
                <a:spcPct val="110000"/>
              </a:lnSpc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endParaRPr sz="1200" dirty="0">
              <a:solidFill>
                <a:srgbClr val="3878BE"/>
              </a:solidFill>
              <a:latin typeface="+mn-lt"/>
              <a:ea typeface="Yandex Sans Text Regular"/>
              <a:cs typeface="Yandex Sans Text Regular"/>
              <a:sym typeface="Yandex Sans Text Regular"/>
            </a:endParaRPr>
          </a:p>
        </p:txBody>
      </p:sp>
      <p:sp>
        <p:nvSpPr>
          <p:cNvPr id="14" name="Shape 250">
            <a:hlinkClick r:id="rId2"/>
            <a:extLst>
              <a:ext uri="{FF2B5EF4-FFF2-40B4-BE49-F238E27FC236}">
                <a16:creationId xmlns:a16="http://schemas.microsoft.com/office/drawing/2014/main" id="{5760366D-38F6-A321-4B7E-68546D8F9CDA}"/>
              </a:ext>
            </a:extLst>
          </p:cNvPr>
          <p:cNvSpPr/>
          <p:nvPr/>
        </p:nvSpPr>
        <p:spPr>
          <a:xfrm>
            <a:off x="983042" y="2991950"/>
            <a:ext cx="2671374" cy="6422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5399" tIns="25399" rIns="25399" bIns="25399"/>
          <a:lstStyle/>
          <a:p>
            <a:pPr defTabSz="914298">
              <a:lnSpc>
                <a:spcPct val="110000"/>
              </a:lnSpc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r>
              <a:rPr lang="en-US" sz="1200" dirty="0">
                <a:solidFill>
                  <a:srgbClr val="3878BE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https://brandbook.loginom.ru/attach/03-typographics/source-sans-pro-2.045R-ro-1.095R-it.zip</a:t>
            </a:r>
            <a:endParaRPr sz="1200" dirty="0">
              <a:solidFill>
                <a:srgbClr val="3878BE"/>
              </a:solidFill>
              <a:latin typeface="+mn-lt"/>
              <a:ea typeface="Yandex Sans Text Regular"/>
              <a:cs typeface="Yandex Sans Text Regular"/>
              <a:sym typeface="Yandex Sans Text Regular"/>
            </a:endParaRPr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B433D503-4F33-0DF7-2811-9F0EF32E2D84}"/>
              </a:ext>
            </a:extLst>
          </p:cNvPr>
          <p:cNvGrpSpPr/>
          <p:nvPr/>
        </p:nvGrpSpPr>
        <p:grpSpPr>
          <a:xfrm>
            <a:off x="1842739" y="4445494"/>
            <a:ext cx="576914" cy="679450"/>
            <a:chOff x="4479985" y="8800385"/>
            <a:chExt cx="1153753" cy="1358900"/>
          </a:xfrm>
        </p:grpSpPr>
        <p:pic>
          <p:nvPicPr>
            <p:cNvPr id="16" name="Изображение 27">
              <a:extLst>
                <a:ext uri="{FF2B5EF4-FFF2-40B4-BE49-F238E27FC236}">
                  <a16:creationId xmlns:a16="http://schemas.microsoft.com/office/drawing/2014/main" id="{56ED766A-EE2D-9EAB-A7F2-D8680E82F70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64"/>
            <a:stretch/>
          </p:blipFill>
          <p:spPr>
            <a:xfrm>
              <a:off x="4479985" y="8800385"/>
              <a:ext cx="1153753" cy="1358900"/>
            </a:xfrm>
            <a:prstGeom prst="rect">
              <a:avLst/>
            </a:prstGeom>
          </p:spPr>
        </p:pic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926403FD-7D95-5E40-9158-B9592DEA5B26}"/>
                </a:ext>
              </a:extLst>
            </p:cNvPr>
            <p:cNvSpPr/>
            <p:nvPr/>
          </p:nvSpPr>
          <p:spPr>
            <a:xfrm>
              <a:off x="5322406" y="8856453"/>
              <a:ext cx="273262" cy="776378"/>
            </a:xfrm>
            <a:prstGeom prst="rect">
              <a:avLst/>
            </a:prstGeom>
            <a:noFill/>
            <a:ln w="19050">
              <a:solidFill>
                <a:srgbClr val="E131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98"/>
              <a:endParaRPr lang="ru-RU" sz="1800" dirty="0" err="1">
                <a:solidFill>
                  <a:srgbClr val="000000"/>
                </a:solidFill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DFDEFF29-2093-EE10-2CA3-57324ADBF3C0}"/>
              </a:ext>
            </a:extLst>
          </p:cNvPr>
          <p:cNvSpPr txBox="1"/>
          <p:nvPr/>
        </p:nvSpPr>
        <p:spPr>
          <a:xfrm>
            <a:off x="479425" y="5401451"/>
            <a:ext cx="3830265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Данную страницу скрыть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или удалить по прочтении!</a:t>
            </a:r>
          </a:p>
        </p:txBody>
      </p:sp>
      <p:sp>
        <p:nvSpPr>
          <p:cNvPr id="6" name="Shape 241">
            <a:extLst>
              <a:ext uri="{FF2B5EF4-FFF2-40B4-BE49-F238E27FC236}">
                <a16:creationId xmlns:a16="http://schemas.microsoft.com/office/drawing/2014/main" id="{2480C42E-73E1-4E2B-9436-38951DF2EC14}"/>
              </a:ext>
            </a:extLst>
          </p:cNvPr>
          <p:cNvSpPr/>
          <p:nvPr/>
        </p:nvSpPr>
        <p:spPr>
          <a:xfrm>
            <a:off x="6793095" y="1763675"/>
            <a:ext cx="2215948" cy="3968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5399" tIns="25399" rIns="25399" bIns="25399"/>
          <a:lstStyle>
            <a:lvl1pPr>
              <a:lnSpc>
                <a:spcPct val="110000"/>
              </a:lnSpc>
              <a:spcBef>
                <a:spcPts val="0"/>
              </a:spcBef>
              <a:tabLst>
                <a:tab pos="5524500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lvl1pPr>
          </a:lstStyle>
          <a:p>
            <a:pPr defTabSz="914298"/>
            <a:r>
              <a:rPr sz="1200" dirty="0">
                <a:solidFill>
                  <a:srgbClr val="000000"/>
                </a:solidFill>
                <a:latin typeface="+mn-lt"/>
              </a:rPr>
              <a:t>Не выходи</a:t>
            </a:r>
            <a:r>
              <a:rPr lang="ru-RU" sz="1200" dirty="0">
                <a:solidFill>
                  <a:srgbClr val="000000"/>
                </a:solidFill>
                <a:latin typeface="+mn-lt"/>
              </a:rPr>
              <a:t>те</a:t>
            </a:r>
            <a:r>
              <a:rPr sz="1200" dirty="0">
                <a:solidFill>
                  <a:srgbClr val="000000"/>
                </a:solidFill>
                <a:latin typeface="+mn-lt"/>
              </a:rPr>
              <a:t> за поля слайда</a:t>
            </a:r>
          </a:p>
        </p:txBody>
      </p:sp>
      <p:sp>
        <p:nvSpPr>
          <p:cNvPr id="21" name="Shape 249">
            <a:extLst>
              <a:ext uri="{FF2B5EF4-FFF2-40B4-BE49-F238E27FC236}">
                <a16:creationId xmlns:a16="http://schemas.microsoft.com/office/drawing/2014/main" id="{944DFA25-F7EE-02B5-BDD1-C4B4459B342A}"/>
              </a:ext>
            </a:extLst>
          </p:cNvPr>
          <p:cNvSpPr/>
          <p:nvPr/>
        </p:nvSpPr>
        <p:spPr>
          <a:xfrm>
            <a:off x="4222334" y="5362372"/>
            <a:ext cx="3591694" cy="7530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5399" tIns="25399" rIns="25399" bIns="25399"/>
          <a:lstStyle/>
          <a:p>
            <a:pPr algn="r" defTabSz="914298">
              <a:lnSpc>
                <a:spcPct val="90000"/>
              </a:lnSpc>
              <a:tabLst>
                <a:tab pos="2762112" algn="l"/>
              </a:tabLst>
              <a:defRPr sz="2400" baseline="0"/>
            </a:pPr>
            <a:r>
              <a:rPr lang="ru-RU" sz="1200" dirty="0">
                <a:solidFill>
                  <a:srgbClr val="000000"/>
                </a:solidFill>
                <a:latin typeface="+mn-lt"/>
              </a:rPr>
              <a:t>Если хочешь поставить нумерацию</a:t>
            </a:r>
            <a:br>
              <a:rPr lang="ru-RU" sz="1200" dirty="0">
                <a:solidFill>
                  <a:srgbClr val="000000"/>
                </a:solidFill>
                <a:latin typeface="+mn-lt"/>
              </a:rPr>
            </a:br>
            <a:r>
              <a:rPr lang="ru-RU" sz="1200" dirty="0">
                <a:solidFill>
                  <a:srgbClr val="000000"/>
                </a:solidFill>
                <a:latin typeface="+mn-lt"/>
              </a:rPr>
              <a:t>или маркированный список в описании</a:t>
            </a:r>
            <a:br>
              <a:rPr lang="ru-RU" sz="1200" dirty="0">
                <a:solidFill>
                  <a:srgbClr val="000000"/>
                </a:solidFill>
                <a:latin typeface="+mn-lt"/>
              </a:rPr>
            </a:br>
            <a:r>
              <a:rPr lang="ru-RU" sz="1200" dirty="0">
                <a:solidFill>
                  <a:srgbClr val="000000"/>
                </a:solidFill>
                <a:latin typeface="+mn-lt"/>
              </a:rPr>
              <a:t>к скриншоту, то нажимай </a:t>
            </a:r>
            <a:r>
              <a:rPr lang="en-US" sz="1200" u="sng" dirty="0">
                <a:solidFill>
                  <a:srgbClr val="000000"/>
                </a:solidFill>
                <a:latin typeface="+mn-lt"/>
              </a:rPr>
              <a:t>Tab</a:t>
            </a:r>
            <a:r>
              <a:rPr lang="ru-RU" sz="1200" dirty="0">
                <a:solidFill>
                  <a:srgbClr val="000000"/>
                </a:solidFill>
                <a:latin typeface="+mn-lt"/>
              </a:rPr>
              <a:t> 7-8 раз</a:t>
            </a:r>
            <a:br>
              <a:rPr lang="ru-RU" sz="1200" dirty="0">
                <a:solidFill>
                  <a:srgbClr val="000000"/>
                </a:solidFill>
                <a:latin typeface="+mn-lt"/>
              </a:rPr>
            </a:br>
            <a:r>
              <a:rPr lang="ru-RU" sz="1200" dirty="0">
                <a:solidFill>
                  <a:srgbClr val="000000"/>
                </a:solidFill>
                <a:latin typeface="+mn-lt"/>
              </a:rPr>
              <a:t>до конечного уровня</a:t>
            </a:r>
            <a:endParaRPr sz="1200" dirty="0">
              <a:solidFill>
                <a:srgbClr val="000000"/>
              </a:solidFill>
              <a:latin typeface="+mn-lt"/>
              <a:ea typeface="Yandex Sans Text Regular"/>
              <a:cs typeface="Yandex Sans Text Regular"/>
              <a:sym typeface="Yandex Sans Text Regular"/>
            </a:endParaRPr>
          </a:p>
        </p:txBody>
      </p:sp>
      <p:sp>
        <p:nvSpPr>
          <p:cNvPr id="36" name="Shape 250">
            <a:extLst>
              <a:ext uri="{FF2B5EF4-FFF2-40B4-BE49-F238E27FC236}">
                <a16:creationId xmlns:a16="http://schemas.microsoft.com/office/drawing/2014/main" id="{8491BA25-3460-1D81-AF44-8DCD9FA993EA}"/>
              </a:ext>
            </a:extLst>
          </p:cNvPr>
          <p:cNvSpPr/>
          <p:nvPr/>
        </p:nvSpPr>
        <p:spPr>
          <a:xfrm>
            <a:off x="4803166" y="2321078"/>
            <a:ext cx="6909410" cy="2548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5399" tIns="25399" rIns="25399" bIns="25399"/>
          <a:lstStyle/>
          <a:p>
            <a:pPr marL="0" marR="0" lvl="0" indent="0" algn="l" defTabSz="91431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1500"/>
              </a:spcAft>
              <a:buClr>
                <a:srgbClr val="DF302F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/>
                <a:ea typeface="+mn-ea"/>
                <a:cs typeface="+mn-cs"/>
              </a:rPr>
              <a:t>Для расстановки акцентов пользуйтесь встроенными в шаблон стилями шрифтов:</a:t>
            </a:r>
          </a:p>
          <a:p>
            <a:pPr marL="266700" marR="0" lvl="1" indent="-2667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F302F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Для создания маркированного списка выделите текст и нажмите клавишу </a:t>
            </a:r>
            <a:r>
              <a:rPr kumimoji="0" lang="ru-RU" sz="1200" b="0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Tab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 (Уровень 2)</a:t>
            </a:r>
          </a:p>
          <a:p>
            <a:pPr marL="536575" marR="0" lvl="2" indent="-274638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F302F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Для создания маркированного подсписка выделите текст и нажмите </a:t>
            </a:r>
            <a:r>
              <a:rPr kumimoji="0" lang="en-US" sz="1200" b="0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Tab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4 раза</a:t>
            </a:r>
          </a:p>
          <a:p>
            <a:pPr marL="266700" marR="0" lvl="2" indent="-2667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DF302F"/>
              </a:buClr>
              <a:buSzPct val="100000"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Для создания нумерованного списка выделите текст и дважды нажмите клавишу </a:t>
            </a:r>
            <a:r>
              <a:rPr kumimoji="0" lang="ru-RU" sz="1200" b="0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Tab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 (Уровень 3)</a:t>
            </a:r>
          </a:p>
          <a:p>
            <a:pPr marL="266700" marR="0" lvl="3" indent="-266700" algn="l" defTabSz="914400" rtl="0" eaLnBrk="1" fontAlgn="auto" latinLnBrk="0" hangingPunct="1">
              <a:lnSpc>
                <a:spcPct val="20000"/>
              </a:lnSpc>
              <a:spcBef>
                <a:spcPts val="1200"/>
              </a:spcBef>
              <a:spcAft>
                <a:spcPts val="0"/>
              </a:spcAft>
              <a:buClr>
                <a:srgbClr val="DF302F"/>
              </a:buClr>
              <a:buSzTx/>
              <a:buFont typeface="Impact" panose="020B0806030902050204" pitchFamily="34" charset="0"/>
              <a:buChar char="▌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Для выделения ключевой мысли выделите абзац текста и нажмите трижды клавишу </a:t>
            </a:r>
            <a:r>
              <a:rPr kumimoji="0" lang="ru-RU" sz="1200" b="0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Tab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,</a:t>
            </a:r>
          </a:p>
          <a:p>
            <a:pPr marL="266700" marR="0" lvl="3" indent="-266700" algn="l" defTabSz="914400" rtl="0" eaLnBrk="1" fontAlgn="auto" latinLnBrk="0" hangingPunct="1">
              <a:lnSpc>
                <a:spcPct val="20000"/>
              </a:lnSpc>
              <a:spcBef>
                <a:spcPts val="1200"/>
              </a:spcBef>
              <a:spcAft>
                <a:spcPts val="0"/>
              </a:spcAft>
              <a:buClr>
                <a:srgbClr val="DF302F"/>
              </a:buClr>
              <a:buSzTx/>
              <a:buFont typeface="Impact" panose="020B0806030902050204" pitchFamily="34" charset="0"/>
              <a:buChar char="▌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а чтобы  </a:t>
            </a: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красная линия не разрывалась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, переносите текст на следующую строку нажатием</a:t>
            </a:r>
          </a:p>
          <a:p>
            <a:pPr marL="266700" marR="0" lvl="3" indent="-266700" algn="l" defTabSz="914400" rtl="0" eaLnBrk="1" fontAlgn="auto" latinLnBrk="0" hangingPunct="1">
              <a:lnSpc>
                <a:spcPct val="20000"/>
              </a:lnSpc>
              <a:spcBef>
                <a:spcPts val="1200"/>
              </a:spcBef>
              <a:spcAft>
                <a:spcPts val="0"/>
              </a:spcAft>
              <a:buClr>
                <a:srgbClr val="DF302F"/>
              </a:buClr>
              <a:buSzTx/>
              <a:buFont typeface="Impact" panose="020B0806030902050204" pitchFamily="34" charset="0"/>
              <a:buChar char="▌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клавиши </a:t>
            </a:r>
            <a:r>
              <a:rPr kumimoji="0" lang="ru-RU" sz="1200" b="0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Enter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 (Уровень 4)</a:t>
            </a:r>
          </a:p>
          <a:p>
            <a:pPr marL="0" marR="0" lvl="3" indent="0" algn="l" defTabSz="914400" rtl="0" eaLnBrk="1" fontAlgn="auto" latinLnBrk="0" hangingPunct="1">
              <a:lnSpc>
                <a:spcPct val="20000"/>
              </a:lnSpc>
              <a:spcBef>
                <a:spcPts val="1200"/>
              </a:spcBef>
              <a:spcAft>
                <a:spcPts val="0"/>
              </a:spcAft>
              <a:buClr>
                <a:srgbClr val="DF302F"/>
              </a:buClr>
              <a:buSzTx/>
              <a:buFont typeface="Impact" panose="020B0806030902050204" pitchFamily="34" charset="0"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3" indent="0" algn="l" defTabSz="914400" rtl="0" eaLnBrk="1" fontAlgn="auto" latinLnBrk="0" hangingPunct="1">
              <a:lnSpc>
                <a:spcPct val="20000"/>
              </a:lnSpc>
              <a:spcBef>
                <a:spcPts val="1200"/>
              </a:spcBef>
              <a:spcAft>
                <a:spcPts val="0"/>
              </a:spcAft>
              <a:buClr>
                <a:srgbClr val="DF302F"/>
              </a:buClr>
              <a:buSzTx/>
              <a:buFont typeface="Impact" panose="020B0806030902050204" pitchFamily="34" charset="0"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Чтобы вернуться на уровень выше нажми </a:t>
            </a:r>
            <a:r>
              <a:rPr kumimoji="0" lang="en-US" sz="1200" b="0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Shift + Tab</a:t>
            </a:r>
            <a:endParaRPr kumimoji="0" lang="ru-RU" sz="1200" b="0" i="0" u="sng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Source Sans Pro" panose="020B0503030403020204" pitchFamily="34" charset="0"/>
              <a:ea typeface="+mn-ea"/>
              <a:cs typeface="+mn-cs"/>
            </a:endParaRPr>
          </a:p>
          <a:p>
            <a:pPr defTabSz="914298">
              <a:lnSpc>
                <a:spcPct val="110000"/>
              </a:lnSpc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endParaRPr sz="1200" dirty="0">
              <a:solidFill>
                <a:srgbClr val="3878BE"/>
              </a:solidFill>
              <a:latin typeface="+mn-lt"/>
              <a:ea typeface="Yandex Sans Text Regular"/>
              <a:cs typeface="Yandex Sans Text Regular"/>
              <a:sym typeface="Yandex Sans Text Regular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F279CA-3005-19D2-56D8-B6218EDA3CFD}"/>
              </a:ext>
            </a:extLst>
          </p:cNvPr>
          <p:cNvSpPr txBox="1"/>
          <p:nvPr/>
        </p:nvSpPr>
        <p:spPr>
          <a:xfrm>
            <a:off x="7882312" y="5422840"/>
            <a:ext cx="3833621" cy="603554"/>
          </a:xfrm>
          <a:prstGeom prst="rect">
            <a:avLst/>
          </a:prstGeom>
          <a:solidFill>
            <a:srgbClr val="374254">
              <a:alpha val="95000"/>
            </a:srgbClr>
          </a:solidFill>
        </p:spPr>
        <p:txBody>
          <a:bodyPr wrap="square" lIns="288000" tIns="180000" rIns="288000" bIns="180000" rtlCol="0" anchor="ctr" anchorCtr="0">
            <a:normAutofit fontScale="85000" lnSpcReduction="10000"/>
          </a:bodyPr>
          <a:lstStyle/>
          <a:p>
            <a:r>
              <a:rPr lang="ru-RU" dirty="0">
                <a:solidFill>
                  <a:schemeClr val="bg1"/>
                </a:solidFill>
              </a:rPr>
              <a:t>1. Образец нумерации к скриншоту</a:t>
            </a:r>
          </a:p>
        </p:txBody>
      </p:sp>
      <p:sp>
        <p:nvSpPr>
          <p:cNvPr id="2" name="Текст 7">
            <a:extLst>
              <a:ext uri="{FF2B5EF4-FFF2-40B4-BE49-F238E27FC236}">
                <a16:creationId xmlns:a16="http://schemas.microsoft.com/office/drawing/2014/main" id="{8CD70601-CA56-541C-6BCD-91FF0FA01A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768408" y="0"/>
            <a:ext cx="2423592" cy="1386000"/>
          </a:xfrm>
          <a:ln>
            <a:solidFill>
              <a:schemeClr val="accent2"/>
            </a:solidFill>
          </a:ln>
        </p:spPr>
        <p:txBody>
          <a:bodyPr anchor="ctr" anchorCtr="1"/>
          <a:lstStyle>
            <a:lvl1pPr>
              <a:defRPr sz="1400">
                <a:solidFill>
                  <a:schemeClr val="bg2">
                    <a:lumMod val="10000"/>
                    <a:alpha val="27000"/>
                  </a:schemeClr>
                </a:solidFill>
              </a:defRPr>
            </a:lvl1pPr>
          </a:lstStyle>
          <a:p>
            <a:pPr lvl="0"/>
            <a:r>
              <a:rPr lang="ru-RU" dirty="0"/>
              <a:t>Охранное поле</a:t>
            </a:r>
            <a:br>
              <a:rPr lang="ru-RU" dirty="0"/>
            </a:br>
            <a:r>
              <a:rPr lang="ru-RU" dirty="0"/>
              <a:t>для веб-камеры</a:t>
            </a:r>
          </a:p>
        </p:txBody>
      </p:sp>
      <p:sp>
        <p:nvSpPr>
          <p:cNvPr id="13" name="Shape 249">
            <a:extLst>
              <a:ext uri="{FF2B5EF4-FFF2-40B4-BE49-F238E27FC236}">
                <a16:creationId xmlns:a16="http://schemas.microsoft.com/office/drawing/2014/main" id="{2D9B6E9D-BEBB-0C94-42A4-14A10B8F5BE6}"/>
              </a:ext>
            </a:extLst>
          </p:cNvPr>
          <p:cNvSpPr/>
          <p:nvPr/>
        </p:nvSpPr>
        <p:spPr>
          <a:xfrm>
            <a:off x="9739998" y="1446468"/>
            <a:ext cx="3591694" cy="635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5399" tIns="25399" rIns="25399" bIns="25399"/>
          <a:lstStyle/>
          <a:p>
            <a:pPr defTabSz="914298"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Соблюдайте охранное</a:t>
            </a:r>
            <a:b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</a:b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поле для веб-камеры</a:t>
            </a:r>
            <a:endParaRPr sz="1200" dirty="0">
              <a:solidFill>
                <a:srgbClr val="000000"/>
              </a:solidFill>
              <a:latin typeface="+mn-lt"/>
              <a:ea typeface="Yandex Sans Text Regular"/>
              <a:cs typeface="Yandex Sans Text Regular"/>
              <a:sym typeface="Yandex Sans Text Regular"/>
            </a:endParaRPr>
          </a:p>
        </p:txBody>
      </p:sp>
      <p:graphicFrame>
        <p:nvGraphicFramePr>
          <p:cNvPr id="19" name="Таблица 18">
            <a:extLst>
              <a:ext uri="{FF2B5EF4-FFF2-40B4-BE49-F238E27FC236}">
                <a16:creationId xmlns:a16="http://schemas.microsoft.com/office/drawing/2014/main" id="{C5EA47AC-C4B1-C506-1092-5B8F7D1A31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953945"/>
              </p:ext>
            </p:extLst>
          </p:nvPr>
        </p:nvGraphicFramePr>
        <p:xfrm>
          <a:off x="746696" y="4491410"/>
          <a:ext cx="447188" cy="73152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223594">
                  <a:extLst>
                    <a:ext uri="{9D8B030D-6E8A-4147-A177-3AD203B41FA5}">
                      <a16:colId xmlns:a16="http://schemas.microsoft.com/office/drawing/2014/main" val="3531078765"/>
                    </a:ext>
                  </a:extLst>
                </a:gridCol>
                <a:gridCol w="223594">
                  <a:extLst>
                    <a:ext uri="{9D8B030D-6E8A-4147-A177-3AD203B41FA5}">
                      <a16:colId xmlns:a16="http://schemas.microsoft.com/office/drawing/2014/main" val="3887508542"/>
                    </a:ext>
                  </a:extLst>
                </a:gridCol>
              </a:tblGrid>
              <a:tr h="26443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3142072"/>
                  </a:ext>
                </a:extLst>
              </a:tr>
              <a:tr h="26443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1202040"/>
                  </a:ext>
                </a:extLst>
              </a:tr>
            </a:tbl>
          </a:graphicData>
        </a:graphic>
      </p:graphicFrame>
      <p:sp>
        <p:nvSpPr>
          <p:cNvPr id="23" name="Овал 22">
            <a:extLst>
              <a:ext uri="{FF2B5EF4-FFF2-40B4-BE49-F238E27FC236}">
                <a16:creationId xmlns:a16="http://schemas.microsoft.com/office/drawing/2014/main" id="{C6E20DDA-28B2-C9F5-2AEA-2D91A80D9B09}"/>
              </a:ext>
            </a:extLst>
          </p:cNvPr>
          <p:cNvSpPr/>
          <p:nvPr/>
        </p:nvSpPr>
        <p:spPr>
          <a:xfrm>
            <a:off x="755931" y="4869160"/>
            <a:ext cx="419097" cy="353770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Shape 249">
            <a:extLst>
              <a:ext uri="{FF2B5EF4-FFF2-40B4-BE49-F238E27FC236}">
                <a16:creationId xmlns:a16="http://schemas.microsoft.com/office/drawing/2014/main" id="{60715833-720D-ECFE-C3A8-EF62B4F214AD}"/>
              </a:ext>
            </a:extLst>
          </p:cNvPr>
          <p:cNvSpPr/>
          <p:nvPr/>
        </p:nvSpPr>
        <p:spPr>
          <a:xfrm>
            <a:off x="9739998" y="1446468"/>
            <a:ext cx="3591694" cy="635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5399" tIns="25399" rIns="25399" bIns="25399"/>
          <a:lstStyle/>
          <a:p>
            <a:pPr defTabSz="914298">
              <a:tabLst>
                <a:tab pos="2762112" algn="l"/>
              </a:tabLst>
              <a:defRPr sz="2400" baseline="0">
                <a:latin typeface="Yandex Sans Text Regular"/>
                <a:ea typeface="Yandex Sans Text Regular"/>
                <a:cs typeface="Yandex Sans Text Regular"/>
                <a:sym typeface="Yandex Sans Text Regular"/>
              </a:defRPr>
            </a:pP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Соблюдайте охранное</a:t>
            </a:r>
            <a:b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</a:br>
            <a:r>
              <a:rPr lang="ru-RU" sz="1200" dirty="0">
                <a:solidFill>
                  <a:srgbClr val="000000"/>
                </a:solidFill>
                <a:latin typeface="+mn-lt"/>
                <a:ea typeface="Yandex Sans Text Regular"/>
                <a:cs typeface="Yandex Sans Text Regular"/>
                <a:sym typeface="Yandex Sans Text Regular"/>
              </a:rPr>
              <a:t>поле для веб-камеры</a:t>
            </a:r>
            <a:endParaRPr sz="1200" dirty="0">
              <a:solidFill>
                <a:srgbClr val="000000"/>
              </a:solidFill>
              <a:latin typeface="+mn-lt"/>
              <a:ea typeface="Yandex Sans Text Regular"/>
              <a:cs typeface="Yandex Sans Text Regular"/>
              <a:sym typeface="Yandex Sans Text Regular"/>
            </a:endParaRPr>
          </a:p>
        </p:txBody>
      </p:sp>
      <p:graphicFrame>
        <p:nvGraphicFramePr>
          <p:cNvPr id="20" name="Таблица 19">
            <a:extLst>
              <a:ext uri="{FF2B5EF4-FFF2-40B4-BE49-F238E27FC236}">
                <a16:creationId xmlns:a16="http://schemas.microsoft.com/office/drawing/2014/main" id="{A5A0662B-7B43-14B4-CB7D-35694A24C5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0062428"/>
              </p:ext>
            </p:extLst>
          </p:nvPr>
        </p:nvGraphicFramePr>
        <p:xfrm>
          <a:off x="746696" y="4491410"/>
          <a:ext cx="447188" cy="73152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223594">
                  <a:extLst>
                    <a:ext uri="{9D8B030D-6E8A-4147-A177-3AD203B41FA5}">
                      <a16:colId xmlns:a16="http://schemas.microsoft.com/office/drawing/2014/main" val="3531078765"/>
                    </a:ext>
                  </a:extLst>
                </a:gridCol>
                <a:gridCol w="223594">
                  <a:extLst>
                    <a:ext uri="{9D8B030D-6E8A-4147-A177-3AD203B41FA5}">
                      <a16:colId xmlns:a16="http://schemas.microsoft.com/office/drawing/2014/main" val="3887508542"/>
                    </a:ext>
                  </a:extLst>
                </a:gridCol>
              </a:tblGrid>
              <a:tr h="26443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3142072"/>
                  </a:ext>
                </a:extLst>
              </a:tr>
              <a:tr h="26443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1202040"/>
                  </a:ext>
                </a:extLst>
              </a:tr>
            </a:tbl>
          </a:graphicData>
        </a:graphic>
      </p:graphicFrame>
      <p:sp>
        <p:nvSpPr>
          <p:cNvPr id="22" name="Овал 21">
            <a:extLst>
              <a:ext uri="{FF2B5EF4-FFF2-40B4-BE49-F238E27FC236}">
                <a16:creationId xmlns:a16="http://schemas.microsoft.com/office/drawing/2014/main" id="{FE1B06F7-3CBD-F86E-BEB4-1142A8B8B7A7}"/>
              </a:ext>
            </a:extLst>
          </p:cNvPr>
          <p:cNvSpPr/>
          <p:nvPr/>
        </p:nvSpPr>
        <p:spPr>
          <a:xfrm>
            <a:off x="755931" y="4869160"/>
            <a:ext cx="419097" cy="353770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6639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C672C9-89B7-4641-A31E-D1E30CA88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00" y="551611"/>
            <a:ext cx="9415091" cy="4985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DAADDA8-499B-D04F-8A2B-73B56BF7E9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400" y="1386001"/>
            <a:ext cx="11113200" cy="463538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Маркированный список</a:t>
            </a:r>
          </a:p>
          <a:p>
            <a:pPr lvl="2"/>
            <a:r>
              <a:rPr lang="ru-RU" dirty="0"/>
              <a:t>Нумерованный список</a:t>
            </a:r>
          </a:p>
          <a:p>
            <a:pPr lvl="3"/>
            <a:r>
              <a:rPr lang="ru-RU" dirty="0"/>
              <a:t>Ключевая мысль</a:t>
            </a:r>
          </a:p>
          <a:p>
            <a:pPr lvl="4"/>
            <a:r>
              <a:rPr lang="ru-RU" dirty="0"/>
              <a:t>Маркированный список второго уровня</a:t>
            </a:r>
          </a:p>
          <a:p>
            <a:pPr lvl="5"/>
            <a:r>
              <a:rPr lang="ru-RU" dirty="0"/>
              <a:t>Маркированный список третьего уровня</a:t>
            </a:r>
          </a:p>
          <a:p>
            <a:pPr lvl="6"/>
            <a:r>
              <a:rPr lang="ru-RU" dirty="0"/>
              <a:t>Маркированный список четвёртого уровня</a:t>
            </a:r>
          </a:p>
          <a:p>
            <a:pPr lvl="7"/>
            <a:r>
              <a:rPr lang="ru-RU" dirty="0"/>
              <a:t>Маркированный список для скриншотов</a:t>
            </a:r>
          </a:p>
          <a:p>
            <a:pPr lvl="8"/>
            <a:r>
              <a:rPr lang="ru-RU" dirty="0"/>
              <a:t>Нумерованный список для скриншотов</a:t>
            </a:r>
          </a:p>
        </p:txBody>
      </p:sp>
    </p:spTree>
    <p:extLst>
      <p:ext uri="{BB962C8B-B14F-4D97-AF65-F5344CB8AC3E}">
        <p14:creationId xmlns:p14="http://schemas.microsoft.com/office/powerpoint/2010/main" val="1041148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  <p:sldLayoutId id="2147483761" r:id="rId13"/>
    <p:sldLayoutId id="21474837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>
          <a:solidFill>
            <a:schemeClr val="tx2"/>
          </a:solidFill>
          <a:latin typeface="Source Sans Pro" panose="020B0503030403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Clr>
          <a:schemeClr val="accent1"/>
        </a:buClr>
        <a:buFont typeface="Arial" panose="020B0604020202020204" pitchFamily="34" charset="0"/>
        <a:buNone/>
        <a:defRPr sz="3200" b="0" i="0" kern="1200">
          <a:solidFill>
            <a:schemeClr val="tx2"/>
          </a:solidFill>
          <a:latin typeface="Source Sans Pro" panose="020B0503030403020204" pitchFamily="34" charset="0"/>
          <a:ea typeface="+mn-ea"/>
          <a:cs typeface="+mn-cs"/>
        </a:defRPr>
      </a:lvl1pPr>
      <a:lvl2pPr marL="457200" indent="-4572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Clr>
          <a:schemeClr val="accent2"/>
        </a:buClr>
        <a:buSzPct val="100000"/>
        <a:buFont typeface="Arial" panose="020B0604020202020204" pitchFamily="34" charset="0"/>
        <a:buChar char="•"/>
        <a:tabLst/>
        <a:defRPr sz="3200" b="0" i="0" kern="1200">
          <a:solidFill>
            <a:schemeClr val="tx2"/>
          </a:solidFill>
          <a:latin typeface="Source Sans Pro" panose="020B0503030403020204" pitchFamily="34" charset="0"/>
          <a:ea typeface="+mn-ea"/>
          <a:cs typeface="+mn-cs"/>
        </a:defRPr>
      </a:lvl2pPr>
      <a:lvl3pPr marL="457200" indent="-4572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Clr>
          <a:schemeClr val="accent2"/>
        </a:buClr>
        <a:buSzPct val="100000"/>
        <a:buFont typeface="+mj-lt"/>
        <a:buAutoNum type="arabicPeriod"/>
        <a:defRPr sz="3200" b="0" i="0" kern="1200">
          <a:solidFill>
            <a:schemeClr val="tx2"/>
          </a:solidFill>
          <a:latin typeface="Source Sans Pro" panose="020B0503030403020204" pitchFamily="34" charset="0"/>
          <a:ea typeface="+mn-ea"/>
          <a:cs typeface="+mn-cs"/>
        </a:defRPr>
      </a:lvl3pPr>
      <a:lvl4pPr marL="457200" indent="-457200" algn="l" defTabSz="914400" rtl="0" eaLnBrk="1" latinLnBrk="0" hangingPunct="1">
        <a:lnSpc>
          <a:spcPct val="40000"/>
        </a:lnSpc>
        <a:spcBef>
          <a:spcPts val="2800"/>
        </a:spcBef>
        <a:buClr>
          <a:schemeClr val="accent2"/>
        </a:buClr>
        <a:buFont typeface="Impact" panose="020B0806030902050204" pitchFamily="34" charset="0"/>
        <a:buChar char="▌"/>
        <a:defRPr sz="3200" b="0" i="0" kern="1200">
          <a:solidFill>
            <a:schemeClr val="tx2"/>
          </a:solidFill>
          <a:latin typeface="Source Sans Pro" panose="020B0503030403020204" pitchFamily="34" charset="0"/>
          <a:ea typeface="+mn-ea"/>
          <a:cs typeface="+mn-cs"/>
        </a:defRPr>
      </a:lvl4pPr>
      <a:lvl5pPr marL="903288" marR="0" indent="-457200" algn="l" defTabSz="987425" rtl="0" eaLnBrk="1" fontAlgn="auto" latinLnBrk="0" hangingPunct="1">
        <a:lnSpc>
          <a:spcPct val="100000"/>
        </a:lnSpc>
        <a:spcBef>
          <a:spcPts val="1200"/>
        </a:spcBef>
        <a:spcAft>
          <a:spcPts val="600"/>
        </a:spcAft>
        <a:buClr>
          <a:schemeClr val="accent2"/>
        </a:buClr>
        <a:buSzTx/>
        <a:buFont typeface="Arial" panose="020B0604020202020204" pitchFamily="34" charset="0"/>
        <a:buChar char="•"/>
        <a:tabLst>
          <a:tab pos="987425" algn="l"/>
        </a:tabLst>
        <a:defRPr sz="2400" b="0" i="0" kern="1200">
          <a:solidFill>
            <a:schemeClr val="tx2"/>
          </a:solidFill>
          <a:latin typeface="Source Sans Pro" panose="020B0503030403020204" pitchFamily="34" charset="0"/>
          <a:ea typeface="+mn-ea"/>
          <a:cs typeface="+mn-cs"/>
        </a:defRPr>
      </a:lvl5pPr>
      <a:lvl6pPr marL="1349375" indent="-454025" algn="l" defTabSz="914400" rtl="0" eaLnBrk="1" latinLnBrk="0" hangingPunct="1">
        <a:lnSpc>
          <a:spcPct val="90000"/>
        </a:lnSpc>
        <a:spcBef>
          <a:spcPts val="500"/>
        </a:spcBef>
        <a:spcAft>
          <a:spcPts val="600"/>
        </a:spcAft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800225" indent="-457200" algn="l" defTabSz="914400" rtl="0" eaLnBrk="1" latinLnBrk="0" hangingPunct="1">
        <a:lnSpc>
          <a:spcPct val="90000"/>
        </a:lnSpc>
        <a:spcBef>
          <a:spcPts val="500"/>
        </a:spcBef>
        <a:spcAft>
          <a:spcPts val="600"/>
        </a:spcAft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269875" indent="-269875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8pPr>
      <a:lvl9pPr marL="269875" indent="-269875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+mj-lt"/>
        <a:buAutoNum type="arabicPeriod"/>
        <a:defRPr sz="2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4" orient="horz" pos="3793">
          <p15:clr>
            <a:srgbClr val="F26B43"/>
          </p15:clr>
        </p15:guide>
        <p15:guide id="11" orient="horz" pos="346">
          <p15:clr>
            <a:srgbClr val="F26B43"/>
          </p15:clr>
        </p15:guide>
        <p15:guide id="12" pos="302">
          <p15:clr>
            <a:srgbClr val="F26B43"/>
          </p15:clr>
        </p15:guide>
        <p15:guide id="13" pos="7378">
          <p15:clr>
            <a:srgbClr val="F26B43"/>
          </p15:clr>
        </p15:guide>
        <p15:guide id="14" orient="horz" pos="3974">
          <p15:clr>
            <a:srgbClr val="F26B43"/>
          </p15:clr>
        </p15:guide>
        <p15:guide id="15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33AA27-4B31-EDD9-16FD-51749704C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5329"/>
            <a:ext cx="12192000" cy="14749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70373B9-28DE-DC91-23B4-532E28BB73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1175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5024AAB3-A29A-1595-1355-BD49A3CC83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9129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720AB564-2FB6-BB60-1B0B-AA5A9FC23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759259"/>
      </p:ext>
    </p:extLst>
  </p:cSld>
  <p:clrMapOvr>
    <a:masterClrMapping/>
  </p:clrMapOvr>
</p:sld>
</file>

<file path=ppt/theme/theme1.xml><?xml version="1.0" encoding="utf-8"?>
<a:theme xmlns:a="http://schemas.openxmlformats.org/drawingml/2006/main" name="Loginom Theme 2.4">
  <a:themeElements>
    <a:clrScheme name="Loginom Color 2.1">
      <a:dk1>
        <a:srgbClr val="243245"/>
      </a:dk1>
      <a:lt1>
        <a:srgbClr val="FFFFFF"/>
      </a:lt1>
      <a:dk2>
        <a:srgbClr val="364153"/>
      </a:dk2>
      <a:lt2>
        <a:srgbClr val="E7E6E6"/>
      </a:lt2>
      <a:accent1>
        <a:srgbClr val="243245"/>
      </a:accent1>
      <a:accent2>
        <a:srgbClr val="DF302F"/>
      </a:accent2>
      <a:accent3>
        <a:srgbClr val="364153"/>
      </a:accent3>
      <a:accent4>
        <a:srgbClr val="AF1B1A"/>
      </a:accent4>
      <a:accent5>
        <a:srgbClr val="28303E"/>
      </a:accent5>
      <a:accent6>
        <a:srgbClr val="751211"/>
      </a:accent6>
      <a:hlink>
        <a:srgbClr val="1D6DCB"/>
      </a:hlink>
      <a:folHlink>
        <a:srgbClr val="BF6493"/>
      </a:folHlink>
    </a:clrScheme>
    <a:fontScheme name="Loginom Text 2.0">
      <a:majorFont>
        <a:latin typeface="Source Sans Pro SemiBold"/>
        <a:ea typeface=""/>
        <a:cs typeface=""/>
      </a:majorFont>
      <a:minorFont>
        <a:latin typeface="Source Sans Pro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dk1">
            <a:shade val="15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Презентация1" id="{360C808D-93A3-4D33-A027-22E2BE25CDEA}" vid="{FDAEC3C7-9D9D-4CAC-AC2F-7A6187759B8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</TotalTime>
  <Words>0</Words>
  <Application>Microsoft Office PowerPoint</Application>
  <PresentationFormat>Широкоэкранный</PresentationFormat>
  <Paragraphs>0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Impact</vt:lpstr>
      <vt:lpstr>Source Sans Pro</vt:lpstr>
      <vt:lpstr>Loginom Theme 2.4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Григорий Хаустов</dc:creator>
  <cp:lastModifiedBy>Григорий Хаустов</cp:lastModifiedBy>
  <cp:revision>1</cp:revision>
  <dcterms:created xsi:type="dcterms:W3CDTF">2026-08-07T11:33:35Z</dcterms:created>
  <dcterms:modified xsi:type="dcterms:W3CDTF">2026-08-07T12:00:29Z</dcterms:modified>
</cp:coreProperties>
</file>